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9"/>
  </p:notesMasterIdLst>
  <p:sldIdLst>
    <p:sldId id="258" r:id="rId5"/>
    <p:sldId id="259" r:id="rId6"/>
    <p:sldId id="261" r:id="rId7"/>
    <p:sldId id="270" r:id="rId8"/>
  </p:sldIdLst>
  <p:sldSz cx="12192000" cy="6858000"/>
  <p:notesSz cx="6858000" cy="9144000"/>
  <p:defaultTextStyle>
    <a:defPPr>
      <a:defRPr lang="en-N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44813C9-BC45-EEA7-48FC-5E4F34BE6AEE}" name="Alice de Graaf | HGJB" initials="AH" userId="S::adgraaf@hgjb.nl::e59c05a0-46c4-4a8f-9ef9-2c0bebc5980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 snapToGrid="0">
      <p:cViewPr varScale="1">
        <p:scale>
          <a:sx n="74" d="100"/>
          <a:sy n="74" d="100"/>
        </p:scale>
        <p:origin x="72" y="6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FE92A34-9F34-7102-AEA6-BEF02919E3D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C4F7B9-B26D-CB98-25CB-591C88492BA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E367E68-2407-E84A-A714-F70DEA918F34}" type="datetimeFigureOut">
              <a:rPr lang="en-NL"/>
              <a:pPr>
                <a:defRPr/>
              </a:pPr>
              <a:t>02/18/2026</a:t>
            </a:fld>
            <a:endParaRPr lang="en-NL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FCD0B634-DFF0-EAB3-F903-51857B51739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NL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876C133-BE92-5092-8DC0-A77A6DF43B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NL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A9BFF0-A6D5-6150-7BB1-BE18EDD034B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17E0FE-F59A-A780-E855-D3CFF11B2C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5219DF3-E1AA-AC4E-9959-BB3E8F9654FF}" type="slidenum">
              <a:rPr lang="en-NL"/>
              <a:pPr>
                <a:defRPr/>
              </a:pPr>
              <a:t>‹nr.›</a:t>
            </a:fld>
            <a:endParaRPr lang="en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093D63C3-FC51-04A4-E8E6-C0BBD9CC51E3}"/>
              </a:ext>
            </a:extLst>
          </p:cNvPr>
          <p:cNvSpPr/>
          <p:nvPr userDrawn="1"/>
        </p:nvSpPr>
        <p:spPr>
          <a:xfrm>
            <a:off x="3938588" y="3567113"/>
            <a:ext cx="4314825" cy="476250"/>
          </a:xfrm>
          <a:prstGeom prst="roundRect">
            <a:avLst>
              <a:gd name="adj" fmla="val 50000"/>
            </a:avLst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NL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nl-NL"/>
              <a:t>Klik om stijl te bewerken</a:t>
            </a:r>
            <a:endParaRPr lang="en-NL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475735"/>
          </a:xfrm>
        </p:spPr>
        <p:txBody>
          <a:bodyPr/>
          <a:lstStyle>
            <a:lvl1pPr marL="0" indent="0" algn="ctr">
              <a:buNone/>
              <a:defRPr sz="2400" b="1" i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3743735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105000"/>
              <a:defRPr/>
            </a:lvl1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NL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36B92B-D759-5626-85D6-725B49F3FE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8B6402D4-5315-4A44-ACE1-A9DAB34A12E6}" type="datetimeFigureOut">
              <a:rPr lang="en-NL"/>
              <a:pPr>
                <a:defRPr/>
              </a:pPr>
              <a:t>02/18/2026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AD96D1-269B-A51E-4145-2793C167F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6527C3-D8B8-7552-1A28-A22B02AAD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878F9E1B-B2ED-DE46-818E-787AC35E71D3}" type="slidenum">
              <a:rPr lang="en-NL"/>
              <a:pPr>
                <a:defRPr/>
              </a:pPr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589454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en-NL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474649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F2B9EE-2A2B-46A1-448C-DE479E4A73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20525237-68C1-684B-B5CA-A2F9A2A8DD0B}" type="datetimeFigureOut">
              <a:rPr lang="en-NL"/>
              <a:pPr>
                <a:defRPr/>
              </a:pPr>
              <a:t>02/18/2026</a:t>
            </a:fld>
            <a:endParaRPr lang="en-NL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0B158E-2D0A-70B9-2A9D-9D9691546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D55B78-4E54-979E-70C4-2D7BDBB45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6C5DD39-A20E-4A40-B756-F5D61F55FFBD}" type="slidenum">
              <a:rPr lang="en-NL"/>
              <a:pPr>
                <a:defRPr/>
              </a:pPr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7770484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826B1ED-01C0-5E80-BAD8-8B56ECC5F85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71995059-BC22-D043-9B4E-367A33BD408A}" type="datetimeFigureOut">
              <a:rPr lang="en-NL"/>
              <a:pPr>
                <a:defRPr/>
              </a:pPr>
              <a:t>02/18/2026</a:t>
            </a:fld>
            <a:endParaRPr lang="en-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2C49E8-697D-032F-3057-17C54AF42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33BEFB-AB4C-6568-CD0F-21D791748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647F902-ED8A-2B4D-BF05-5512CFCB820C}" type="slidenum">
              <a:rPr lang="en-NL"/>
              <a:pPr>
                <a:defRPr/>
              </a:pPr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722334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493504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6613" y="2505075"/>
            <a:ext cx="4938223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NL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0444" y="1681163"/>
            <a:ext cx="485176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0445" y="2505075"/>
            <a:ext cx="485176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3336517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NL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824046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NL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9752" y="1825625"/>
            <a:ext cx="4824047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3038869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93EFE0-3F8D-958B-4BAF-284FAE90A0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DF2C3C59-B45D-6B48-8768-C7C6DFE56744}" type="datetimeFigureOut">
              <a:rPr lang="en-NL"/>
              <a:pPr>
                <a:defRPr/>
              </a:pPr>
              <a:t>02/18/2026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243612-85F1-D0EF-8A22-0ECE12B55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A99EAC-EA7B-6612-5B3A-15099119D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8686194C-E592-3145-9649-FF7A65F0D4D0}" type="slidenum">
              <a:rPr lang="en-NL"/>
              <a:pPr>
                <a:defRPr/>
              </a:pPr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377568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N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/>
              <a:t>Klik op het pictogram als u een afbeelding wilt toevoegen</a:t>
            </a:r>
            <a:endParaRPr lang="en-NL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F23BA6-2191-ABFE-0BD6-4BE67D65E6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1EB89F9-81FC-9E4F-BE07-644E084E0D0D}" type="datetimeFigureOut">
              <a:rPr lang="en-NL"/>
              <a:pPr>
                <a:defRPr/>
              </a:pPr>
              <a:t>02/18/2026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92B9A4-37D8-E48B-30D1-92F4C6DA5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068FFD-3BF8-5561-1DCE-DA50C1EDF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C988FD6F-A233-524C-BEB7-4D50B69091AB}" type="slidenum">
              <a:rPr lang="en-NL"/>
              <a:pPr>
                <a:defRPr/>
              </a:pPr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805733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12192000" cy="6857999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/>
              <a:t>Klik op het pictogram als u een afbeelding wilt toevoegen</a:t>
            </a:r>
            <a:endParaRPr lang="en-NL" noProof="0"/>
          </a:p>
        </p:txBody>
      </p:sp>
    </p:spTree>
    <p:extLst>
      <p:ext uri="{BB962C8B-B14F-4D97-AF65-F5344CB8AC3E}">
        <p14:creationId xmlns:p14="http://schemas.microsoft.com/office/powerpoint/2010/main" val="3087849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6E7CD5-60BB-71CA-983E-AD6A3F3B40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3BE8D811-D078-304F-829B-078E860CF9A9}" type="datetimeFigureOut">
              <a:rPr lang="en-NL"/>
              <a:pPr>
                <a:defRPr/>
              </a:pPr>
              <a:t>02/18/2026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D9C9CC-E6D0-AE14-6CFD-B057B7081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E23353-5DA2-EADD-08B3-AF78433DC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99C82E8-66CE-2F47-9AA6-A8D06129DE9F}" type="slidenum">
              <a:rPr lang="en-NL"/>
              <a:pPr>
                <a:defRPr/>
              </a:pPr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3509565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AE0C71-F996-E086-E8A1-B0531AC6747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9ABCD10E-847D-AB4A-A78F-2CEC4F443C9B}" type="datetimeFigureOut">
              <a:rPr lang="en-NL"/>
              <a:pPr>
                <a:defRPr/>
              </a:pPr>
              <a:t>02/18/2026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A9526C-8049-0132-7C7C-52E08518A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D54866-1378-8977-7A0C-1391FF823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C6D973E-19A4-F346-9EEA-B9C7F9D91174}" type="slidenum">
              <a:rPr lang="en-NL"/>
              <a:pPr>
                <a:defRPr/>
              </a:pPr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6718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0E3F79F9-0ED7-F35D-7947-5FEC1BB773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NL"/>
              <a:t>Klik om stijl te bewerken</a:t>
            </a:r>
            <a:endParaRPr lang="en-NL" altLang="en-NL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8A69EF84-7BCE-0DF4-37EF-A8DE310AC6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NL"/>
              <a:t>Klikken om de tekststijl van het model te bewerken</a:t>
            </a:r>
          </a:p>
          <a:p>
            <a:pPr lvl="1"/>
            <a:r>
              <a:rPr lang="nl-NL" altLang="en-NL"/>
              <a:t>Tweede niveau</a:t>
            </a:r>
          </a:p>
          <a:p>
            <a:pPr lvl="2"/>
            <a:r>
              <a:rPr lang="nl-NL" altLang="en-NL"/>
              <a:t>Derde niveau</a:t>
            </a:r>
          </a:p>
          <a:p>
            <a:pPr lvl="3"/>
            <a:r>
              <a:rPr lang="nl-NL" altLang="en-NL"/>
              <a:t>Vierde niveau</a:t>
            </a:r>
          </a:p>
          <a:p>
            <a:pPr lvl="4"/>
            <a:r>
              <a:rPr lang="nl-NL" altLang="en-NL"/>
              <a:t>Vijfde niveau</a:t>
            </a:r>
            <a:endParaRPr lang="en-NL" altLang="en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42" r:id="rId10"/>
    <p:sldLayoutId id="2147483752" r:id="rId11"/>
    <p:sldLayoutId id="2147483753" r:id="rId12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Clr>
          <a:srgbClr val="F79327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Clr>
          <a:srgbClr val="F79327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Clr>
          <a:srgbClr val="F79327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Clr>
          <a:srgbClr val="F79327"/>
        </a:buClr>
        <a:buFont typeface="Arial" panose="020B0604020202020204" pitchFamily="34" charset="0"/>
        <a:buChar char="•"/>
        <a:defRPr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Clr>
          <a:srgbClr val="F79327"/>
        </a:buClr>
        <a:buFont typeface="Arial" panose="020B0604020202020204" pitchFamily="34" charset="0"/>
        <a:buChar char="•"/>
        <a:defRPr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3">
            <a:extLst>
              <a:ext uri="{FF2B5EF4-FFF2-40B4-BE49-F238E27FC236}">
                <a16:creationId xmlns:a16="http://schemas.microsoft.com/office/drawing/2014/main" id="{E016799F-A022-4FD8-3A28-40D698E172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NL" dirty="0"/>
              <a:t>De HGJB is</a:t>
            </a:r>
            <a:endParaRPr lang="en-NL" altLang="en-NL" dirty="0"/>
          </a:p>
        </p:txBody>
      </p:sp>
      <p:sp>
        <p:nvSpPr>
          <p:cNvPr id="12290" name="Content Placeholder 4">
            <a:extLst>
              <a:ext uri="{FF2B5EF4-FFF2-40B4-BE49-F238E27FC236}">
                <a16:creationId xmlns:a16="http://schemas.microsoft.com/office/drawing/2014/main" id="{886364F2-FFFD-118E-F0DD-75DD9E1C563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nl-NL" dirty="0"/>
              <a:t>een vereniging die, ​</a:t>
            </a:r>
            <a:br>
              <a:rPr lang="nl-NL" dirty="0"/>
            </a:br>
            <a:r>
              <a:rPr lang="nl-NL" dirty="0"/>
              <a:t>staande in de hervormd-gereformeerde traditie, ​</a:t>
            </a:r>
            <a:br>
              <a:rPr lang="nl-NL" dirty="0"/>
            </a:br>
            <a:r>
              <a:rPr lang="nl-NL" b="1" dirty="0">
                <a:solidFill>
                  <a:schemeClr val="accent2"/>
                </a:solidFill>
              </a:rPr>
              <a:t>jongeren van de gemeente bij Christus wil brengen</a:t>
            </a:r>
            <a:r>
              <a:rPr lang="nl-NL" dirty="0"/>
              <a:t>, opdat ze Hem </a:t>
            </a:r>
            <a:r>
              <a:rPr lang="nl-NL" b="1" dirty="0">
                <a:solidFill>
                  <a:schemeClr val="accent2"/>
                </a:solidFill>
              </a:rPr>
              <a:t>leren kennen, vertrouwen en navolgen</a:t>
            </a:r>
            <a:r>
              <a:rPr lang="nl-NL" dirty="0"/>
              <a:t>. </a:t>
            </a:r>
            <a:endParaRPr lang="en-NL" altLang="en-NL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4">
            <a:extLst>
              <a:ext uri="{FF2B5EF4-FFF2-40B4-BE49-F238E27FC236}">
                <a16:creationId xmlns:a16="http://schemas.microsoft.com/office/drawing/2014/main" id="{8E29840A-9603-A9E7-3666-BFECA684EB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NL" dirty="0"/>
              <a:t>Om het hart van </a:t>
            </a:r>
            <a:r>
              <a:rPr lang="en-US" altLang="en-NL" dirty="0" err="1"/>
              <a:t>jongeren</a:t>
            </a:r>
            <a:endParaRPr lang="en-NL" altLang="en-NL" dirty="0"/>
          </a:p>
        </p:txBody>
      </p:sp>
      <p:sp>
        <p:nvSpPr>
          <p:cNvPr id="13314" name="Text Placeholder 5">
            <a:extLst>
              <a:ext uri="{FF2B5EF4-FFF2-40B4-BE49-F238E27FC236}">
                <a16:creationId xmlns:a16="http://schemas.microsoft.com/office/drawing/2014/main" id="{EA9E0A61-85AC-09A7-8E86-5091EF8BC9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9788" y="1681162"/>
            <a:ext cx="4935537" cy="4299014"/>
          </a:xfrm>
        </p:spPr>
        <p:txBody>
          <a:bodyPr/>
          <a:lstStyle/>
          <a:p>
            <a:r>
              <a:rPr lang="nl-NL" b="0" dirty="0"/>
              <a:t>Door het organiseren van </a:t>
            </a:r>
            <a:r>
              <a:rPr lang="nl-NL" dirty="0">
                <a:solidFill>
                  <a:schemeClr val="accent2"/>
                </a:solidFill>
              </a:rPr>
              <a:t>inspirerende activiteiten </a:t>
            </a:r>
            <a:r>
              <a:rPr lang="nl-NL" b="0" dirty="0"/>
              <a:t>voor jongeren. </a:t>
            </a:r>
          </a:p>
          <a:p>
            <a:r>
              <a:rPr lang="en-US" b="0" dirty="0"/>
              <a:t>​</a:t>
            </a:r>
          </a:p>
          <a:p>
            <a:r>
              <a:rPr lang="nl-NL" b="0" dirty="0"/>
              <a:t>En </a:t>
            </a:r>
            <a:r>
              <a:rPr lang="nl-NL" dirty="0">
                <a:solidFill>
                  <a:schemeClr val="accent2"/>
                </a:solidFill>
              </a:rPr>
              <a:t>het toerusten van hun ouders en leidinggevenden </a:t>
            </a:r>
            <a:r>
              <a:rPr lang="nl-NL" b="0" dirty="0"/>
              <a:t>met</a:t>
            </a:r>
            <a:r>
              <a:rPr lang="en-US" b="0" dirty="0"/>
              <a:t>​</a:t>
            </a:r>
            <a:br>
              <a:rPr lang="en-US" b="0" dirty="0"/>
            </a:br>
            <a:r>
              <a:rPr lang="nl-NL" b="0" dirty="0"/>
              <a:t>een samenhangend geheel van kennis, vaardigheden, methoden en materialen voor goed kerkelijk jeugdwerk. </a:t>
            </a:r>
            <a:endParaRPr lang="en-US" b="0" dirty="0"/>
          </a:p>
          <a:p>
            <a:pPr eaLnBrk="1" hangingPunct="1"/>
            <a:endParaRPr lang="en-NL" altLang="en-NL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 descr="Afbeelding met tekst, schermopname, Lettertype, logo&#10;&#10;Door AI gegenereerde inhoud is mogelijk onjuist.">
            <a:extLst>
              <a:ext uri="{FF2B5EF4-FFF2-40B4-BE49-F238E27FC236}">
                <a16:creationId xmlns:a16="http://schemas.microsoft.com/office/drawing/2014/main" id="{F1F87AAD-BC74-8449-DB8C-5D571A09E0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3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66530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GJB presentatie template [Compatibility Mode]" id="{7C90675B-DE9D-0B48-A21E-15CC5A34DCE7}" vid="{C024DB27-469C-CB49-A4A6-6C75B13254B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F36B5EBAC93AE4FA76CDF47B2790C10" ma:contentTypeVersion="16" ma:contentTypeDescription="Een nieuw document maken." ma:contentTypeScope="" ma:versionID="e52444156da2f8b89411eb358665b65f">
  <xsd:schema xmlns:xsd="http://www.w3.org/2001/XMLSchema" xmlns:xs="http://www.w3.org/2001/XMLSchema" xmlns:p="http://schemas.microsoft.com/office/2006/metadata/properties" xmlns:ns2="edfaebb1-be77-4343-be46-59a59e661468" xmlns:ns3="82fb8f0b-d985-4f21-a622-bd18f3f0c6d4" targetNamespace="http://schemas.microsoft.com/office/2006/metadata/properties" ma:root="true" ma:fieldsID="2a8ba2ff19b8242edde2daf2b0697ba0" ns2:_="" ns3:_="">
    <xsd:import namespace="edfaebb1-be77-4343-be46-59a59e661468"/>
    <xsd:import namespace="82fb8f0b-d985-4f21-a622-bd18f3f0c6d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faebb1-be77-4343-be46-59a59e66146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Afbeeldingtags" ma:readOnly="false" ma:fieldId="{5cf76f15-5ced-4ddc-b409-7134ff3c332f}" ma:taxonomyMulti="true" ma:sspId="71d9c557-1d39-4ac3-8f66-d5c02cd9258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fb8f0b-d985-4f21-a622-bd18f3f0c6d4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1f1135da-4125-4003-b8dd-10bb7c3ccb62}" ma:internalName="TaxCatchAll" ma:showField="CatchAllData" ma:web="82fb8f0b-d985-4f21-a622-bd18f3f0c6d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2fb8f0b-d985-4f21-a622-bd18f3f0c6d4" xsi:nil="true"/>
    <lcf76f155ced4ddcb4097134ff3c332f xmlns="edfaebb1-be77-4343-be46-59a59e661468">
      <Terms xmlns="http://schemas.microsoft.com/office/infopath/2007/PartnerControls"/>
    </lcf76f155ced4ddcb4097134ff3c332f>
    <SharedWithUsers xmlns="82fb8f0b-d985-4f21-a622-bd18f3f0c6d4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D24F0113-BADA-450A-8E14-3FBA56DF3EE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dfaebb1-be77-4343-be46-59a59e661468"/>
    <ds:schemaRef ds:uri="82fb8f0b-d985-4f21-a622-bd18f3f0c6d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385E1B8-F046-4D02-BDE0-51A16BEED4A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2A63448-6824-4748-B30B-ADE222BE380A}">
  <ds:schemaRefs>
    <ds:schemaRef ds:uri="http://purl.org/dc/elements/1.1/"/>
    <ds:schemaRef ds:uri="http://purl.org/dc/terms/"/>
    <ds:schemaRef ds:uri="82fb8f0b-d985-4f21-a622-bd18f3f0c6d4"/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purl.org/dc/dcmitype/"/>
    <ds:schemaRef ds:uri="edfaebb1-be77-4343-be46-59a59e661468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HGJB presentatie template</Template>
  <TotalTime>0</TotalTime>
  <Words>78</Words>
  <Application>Microsoft Office PowerPoint</Application>
  <PresentationFormat>Breedbeeld</PresentationFormat>
  <Paragraphs>6</Paragraphs>
  <Slides>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4</vt:i4>
      </vt:variant>
    </vt:vector>
  </HeadingPairs>
  <TitlesOfParts>
    <vt:vector size="8" baseType="lpstr">
      <vt:lpstr>Arial</vt:lpstr>
      <vt:lpstr>Arial Narrow</vt:lpstr>
      <vt:lpstr>Calibri</vt:lpstr>
      <vt:lpstr>Kantoorthema</vt:lpstr>
      <vt:lpstr>PowerPoint-presentatie</vt:lpstr>
      <vt:lpstr>De HGJB is</vt:lpstr>
      <vt:lpstr>Om het hart van jongeren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Christien Nobel | HGJB</dc:creator>
  <cp:lastModifiedBy>Alice de Graaf | HGJB</cp:lastModifiedBy>
  <cp:revision>31</cp:revision>
  <dcterms:created xsi:type="dcterms:W3CDTF">2025-09-15T09:01:51Z</dcterms:created>
  <dcterms:modified xsi:type="dcterms:W3CDTF">2026-02-18T13:36:26Z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0x010100FF36B5EBAC93AE4FA76CDF47B2790C10</vt:lpwstr>
  </property>
  <property fmtid="{D5CDD505-2E9C-101B-9397-08002B2CF9AE}" pid="3" name="MediaServiceImageTags">
    <vt:lpwstr/>
  </property>
  <property fmtid="{D5CDD505-2E9C-101B-9397-08002B2CF9AE}" pid="4" name="Order">
    <vt:lpwstr>3948400.00000000</vt:lpwstr>
  </property>
  <property fmtid="{D5CDD505-2E9C-101B-9397-08002B2CF9AE}" pid="5" name="xd_ProgID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xd_Signature">
    <vt:lpwstr/>
  </property>
</Properties>
</file>